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4"/>
  </p:notesMasterIdLst>
  <p:sldIdLst>
    <p:sldId id="256" r:id="rId2"/>
    <p:sldId id="258" r:id="rId3"/>
    <p:sldId id="305" r:id="rId4"/>
    <p:sldId id="275" r:id="rId5"/>
    <p:sldId id="278" r:id="rId6"/>
    <p:sldId id="264" r:id="rId7"/>
    <p:sldId id="309" r:id="rId8"/>
    <p:sldId id="313" r:id="rId9"/>
    <p:sldId id="314" r:id="rId10"/>
    <p:sldId id="312" r:id="rId11"/>
    <p:sldId id="310" r:id="rId12"/>
    <p:sldId id="311" r:id="rId13"/>
    <p:sldId id="277" r:id="rId14"/>
    <p:sldId id="304" r:id="rId15"/>
    <p:sldId id="306" r:id="rId16"/>
    <p:sldId id="281" r:id="rId17"/>
    <p:sldId id="263" r:id="rId18"/>
    <p:sldId id="265" r:id="rId19"/>
    <p:sldId id="266" r:id="rId20"/>
    <p:sldId id="267" r:id="rId21"/>
    <p:sldId id="268" r:id="rId22"/>
    <p:sldId id="269" r:id="rId23"/>
    <p:sldId id="270" r:id="rId24"/>
    <p:sldId id="271" r:id="rId25"/>
    <p:sldId id="272" r:id="rId26"/>
    <p:sldId id="273" r:id="rId27"/>
    <p:sldId id="274" r:id="rId28"/>
    <p:sldId id="276" r:id="rId29"/>
    <p:sldId id="279" r:id="rId30"/>
    <p:sldId id="280"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x="9144000" cy="5143500" type="screen16x9"/>
  <p:notesSz cx="6858000" cy="9144000"/>
  <p:embeddedFontLst>
    <p:embeddedFont>
      <p:font typeface="Inter" panose="020B0604020202020204" charset="0"/>
      <p:regular r:id="rId55"/>
      <p:bold r:id="rId56"/>
      <p:italic r:id="rId57"/>
      <p:boldItalic r:id="rId58"/>
    </p:embeddedFont>
    <p:embeddedFont>
      <p:font typeface="Inter ExtraBold" panose="020B0604020202020204" charset="0"/>
      <p:bold r:id="rId59"/>
      <p:boldItalic r:id="rId60"/>
    </p:embeddedFont>
    <p:embeddedFont>
      <p:font typeface="Inter Medium" panose="020B0604020202020204" charset="0"/>
      <p:regular r:id="rId61"/>
      <p:bold r:id="rId62"/>
      <p:italic r:id="rId63"/>
      <p:boldItalic r:id="rId64"/>
    </p:embeddedFont>
    <p:embeddedFont>
      <p:font typeface="Inter SemiBold" panose="020B0604020202020204" charset="0"/>
      <p:regular r:id="rId65"/>
      <p:bold r:id="rId66"/>
      <p:italic r:id="rId67"/>
      <p:boldItalic r:id="rId68"/>
    </p:embeddedFont>
    <p:embeddedFont>
      <p:font typeface="Roboto Mono" panose="00000009000000000000" pitchFamily="49"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468" y="56"/>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2D728DE8-2FC0-B7C4-908A-13ACA811FFF2}"/>
            </a:ext>
          </a:extLst>
        </p:cNvPr>
        <p:cNvGrpSpPr/>
        <p:nvPr/>
      </p:nvGrpSpPr>
      <p:grpSpPr>
        <a:xfrm>
          <a:off x="0" y="0"/>
          <a:ext cx="0" cy="0"/>
          <a:chOff x="0" y="0"/>
          <a:chExt cx="0" cy="0"/>
        </a:xfrm>
      </p:grpSpPr>
      <p:sp>
        <p:nvSpPr>
          <p:cNvPr id="231" name="Google Shape;231;g2cf5b16db11_0_1:notes">
            <a:extLst>
              <a:ext uri="{FF2B5EF4-FFF2-40B4-BE49-F238E27FC236}">
                <a16:creationId xmlns:a16="http://schemas.microsoft.com/office/drawing/2014/main" id="{838A773D-7A29-CD6E-4652-861A6C78E9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a:extLst>
              <a:ext uri="{FF2B5EF4-FFF2-40B4-BE49-F238E27FC236}">
                <a16:creationId xmlns:a16="http://schemas.microsoft.com/office/drawing/2014/main" id="{390DF0C6-F1D8-FD17-DE66-76C75EBFB5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772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9CB49342-3FC5-3ED6-E0AB-0DD836330613}"/>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80430DC0-6698-4E4B-6A52-A288B31C6C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37B65637-37F2-3E4F-1A49-C62C8F3F63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1737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E8730BD-F165-FA83-BD5F-4CA18F12CF76}"/>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8DDF49EF-ABCE-CCAB-A37B-22DF3C90C99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18E68A30-E2FF-1886-7D30-6070FA794F1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471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2BDB2683-4448-38D4-5B24-EB5B631C954E}"/>
            </a:ext>
          </a:extLst>
        </p:cNvPr>
        <p:cNvGrpSpPr/>
        <p:nvPr/>
      </p:nvGrpSpPr>
      <p:grpSpPr>
        <a:xfrm>
          <a:off x="0" y="0"/>
          <a:ext cx="0" cy="0"/>
          <a:chOff x="0" y="0"/>
          <a:chExt cx="0" cy="0"/>
        </a:xfrm>
      </p:grpSpPr>
      <p:sp>
        <p:nvSpPr>
          <p:cNvPr id="237" name="Google Shape;237;g2cf684365c9_0_2:notes">
            <a:extLst>
              <a:ext uri="{FF2B5EF4-FFF2-40B4-BE49-F238E27FC236}">
                <a16:creationId xmlns:a16="http://schemas.microsoft.com/office/drawing/2014/main" id="{03A0DFD6-A3A1-0ED1-5F76-E6B8B4D06A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a:extLst>
              <a:ext uri="{FF2B5EF4-FFF2-40B4-BE49-F238E27FC236}">
                <a16:creationId xmlns:a16="http://schemas.microsoft.com/office/drawing/2014/main" id="{96048876-CD35-5D8B-FDBB-B1CBEF1945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59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92DA7007-419F-B0FE-EE72-7EA97601DFE0}"/>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1522D351-13CB-8571-2CCF-989658E83D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2D6EA7C-230A-A3A4-8B80-3FD7C5756A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11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B559FE4-AA42-2022-D380-A89860CA929A}"/>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476E0838-D4B3-3237-E950-FCD0DB65F3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F63F345B-349D-98A5-8952-3EEB0BA1E2C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878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A1F153B2-5715-30C0-4F0B-A2CC7814BE0D}"/>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F67AE0E6-6960-6099-CD43-52428AF7535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A6BAC251-A8DA-8CD4-6E80-1AA6F5CC45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1683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6" Type="http://schemas.openxmlformats.org/officeDocument/2006/relationships/image" Target="../media/image39.png"/><Relationship Id="rId21" Type="http://schemas.openxmlformats.org/officeDocument/2006/relationships/image" Target="../media/image34.png"/><Relationship Id="rId34" Type="http://schemas.openxmlformats.org/officeDocument/2006/relationships/image" Target="../media/image47.png"/><Relationship Id="rId42" Type="http://schemas.openxmlformats.org/officeDocument/2006/relationships/image" Target="../media/image55.png"/><Relationship Id="rId47" Type="http://schemas.openxmlformats.org/officeDocument/2006/relationships/image" Target="../media/image60.png"/><Relationship Id="rId50" Type="http://schemas.openxmlformats.org/officeDocument/2006/relationships/image" Target="../media/image63.png"/><Relationship Id="rId55" Type="http://schemas.openxmlformats.org/officeDocument/2006/relationships/image" Target="../media/image68.png"/><Relationship Id="rId63" Type="http://schemas.openxmlformats.org/officeDocument/2006/relationships/image" Target="../media/image75.png"/><Relationship Id="rId68" Type="http://schemas.openxmlformats.org/officeDocument/2006/relationships/image" Target="../media/image80.png"/><Relationship Id="rId7" Type="http://schemas.openxmlformats.org/officeDocument/2006/relationships/image" Target="../media/image20.png"/><Relationship Id="rId2" Type="http://schemas.openxmlformats.org/officeDocument/2006/relationships/notesSlide" Target="../notesSlides/notesSlide33.xml"/><Relationship Id="rId16" Type="http://schemas.openxmlformats.org/officeDocument/2006/relationships/image" Target="../media/image29.png"/><Relationship Id="rId29" Type="http://schemas.openxmlformats.org/officeDocument/2006/relationships/image" Target="../media/image42.png"/><Relationship Id="rId11" Type="http://schemas.openxmlformats.org/officeDocument/2006/relationships/image" Target="../media/image24.png"/><Relationship Id="rId24" Type="http://schemas.openxmlformats.org/officeDocument/2006/relationships/image" Target="../media/image37.png"/><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45" Type="http://schemas.openxmlformats.org/officeDocument/2006/relationships/image" Target="../media/image58.png"/><Relationship Id="rId53" Type="http://schemas.openxmlformats.org/officeDocument/2006/relationships/image" Target="../media/image66.png"/><Relationship Id="rId58" Type="http://schemas.openxmlformats.org/officeDocument/2006/relationships/image" Target="../media/image12.png"/><Relationship Id="rId66" Type="http://schemas.openxmlformats.org/officeDocument/2006/relationships/image" Target="../media/image78.png"/><Relationship Id="rId5" Type="http://schemas.openxmlformats.org/officeDocument/2006/relationships/image" Target="../media/image18.png"/><Relationship Id="rId61" Type="http://schemas.openxmlformats.org/officeDocument/2006/relationships/image" Target="../media/image73.png"/><Relationship Id="rId19" Type="http://schemas.openxmlformats.org/officeDocument/2006/relationships/image" Target="../media/image3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png"/><Relationship Id="rId35" Type="http://schemas.openxmlformats.org/officeDocument/2006/relationships/image" Target="../media/image48.png"/><Relationship Id="rId43" Type="http://schemas.openxmlformats.org/officeDocument/2006/relationships/image" Target="../media/image56.png"/><Relationship Id="rId48" Type="http://schemas.openxmlformats.org/officeDocument/2006/relationships/image" Target="../media/image61.png"/><Relationship Id="rId56" Type="http://schemas.openxmlformats.org/officeDocument/2006/relationships/image" Target="../media/image69.png"/><Relationship Id="rId64" Type="http://schemas.openxmlformats.org/officeDocument/2006/relationships/image" Target="../media/image76.png"/><Relationship Id="rId8" Type="http://schemas.openxmlformats.org/officeDocument/2006/relationships/image" Target="../media/image21.png"/><Relationship Id="rId51" Type="http://schemas.openxmlformats.org/officeDocument/2006/relationships/image" Target="../media/image64.png"/><Relationship Id="rId3" Type="http://schemas.openxmlformats.org/officeDocument/2006/relationships/image" Target="../media/image16.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 Id="rId46" Type="http://schemas.openxmlformats.org/officeDocument/2006/relationships/image" Target="../media/image59.png"/><Relationship Id="rId59" Type="http://schemas.openxmlformats.org/officeDocument/2006/relationships/image" Target="../media/image71.png"/><Relationship Id="rId67" Type="http://schemas.openxmlformats.org/officeDocument/2006/relationships/image" Target="../media/image79.png"/><Relationship Id="rId20" Type="http://schemas.openxmlformats.org/officeDocument/2006/relationships/image" Target="../media/image33.png"/><Relationship Id="rId41" Type="http://schemas.openxmlformats.org/officeDocument/2006/relationships/image" Target="../media/image54.png"/><Relationship Id="rId54" Type="http://schemas.openxmlformats.org/officeDocument/2006/relationships/image" Target="../media/image67.png"/><Relationship Id="rId62" Type="http://schemas.openxmlformats.org/officeDocument/2006/relationships/image" Target="../media/image74.png"/><Relationship Id="rId1" Type="http://schemas.openxmlformats.org/officeDocument/2006/relationships/slideLayout" Target="../slideLayouts/slideLayout11.xml"/><Relationship Id="rId6" Type="http://schemas.openxmlformats.org/officeDocument/2006/relationships/image" Target="../media/image19.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2.png"/><Relationship Id="rId57" Type="http://schemas.openxmlformats.org/officeDocument/2006/relationships/image" Target="../media/image70.png"/><Relationship Id="rId10" Type="http://schemas.openxmlformats.org/officeDocument/2006/relationships/image" Target="../media/image23.png"/><Relationship Id="rId31" Type="http://schemas.openxmlformats.org/officeDocument/2006/relationships/image" Target="../media/image44.png"/><Relationship Id="rId44" Type="http://schemas.openxmlformats.org/officeDocument/2006/relationships/image" Target="../media/image57.png"/><Relationship Id="rId52" Type="http://schemas.openxmlformats.org/officeDocument/2006/relationships/image" Target="../media/image65.png"/><Relationship Id="rId60" Type="http://schemas.openxmlformats.org/officeDocument/2006/relationships/image" Target="../media/image72.png"/><Relationship Id="rId65" Type="http://schemas.openxmlformats.org/officeDocument/2006/relationships/image" Target="../media/image77.png"/><Relationship Id="rId4" Type="http://schemas.openxmlformats.org/officeDocument/2006/relationships/image" Target="../media/image17.png"/><Relationship Id="rId9" Type="http://schemas.openxmlformats.org/officeDocument/2006/relationships/image" Target="../media/image22.png"/><Relationship Id="rId13" Type="http://schemas.openxmlformats.org/officeDocument/2006/relationships/image" Target="../media/image26.png"/><Relationship Id="rId18" Type="http://schemas.openxmlformats.org/officeDocument/2006/relationships/image" Target="../media/image31.png"/><Relationship Id="rId39" Type="http://schemas.openxmlformats.org/officeDocument/2006/relationships/image" Target="../media/image52.png"/></Relationships>
</file>

<file path=ppt/slides/_rels/slide34.xml.rels><?xml version="1.0" encoding="UTF-8" standalone="yes"?>
<Relationships xmlns="http://schemas.openxmlformats.org/package/2006/relationships"><Relationship Id="rId13" Type="http://schemas.openxmlformats.org/officeDocument/2006/relationships/image" Target="../media/image91.png"/><Relationship Id="rId18" Type="http://schemas.openxmlformats.org/officeDocument/2006/relationships/image" Target="../media/image96.png"/><Relationship Id="rId26" Type="http://schemas.openxmlformats.org/officeDocument/2006/relationships/image" Target="../media/image104.png"/><Relationship Id="rId39" Type="http://schemas.openxmlformats.org/officeDocument/2006/relationships/image" Target="../media/image117.png"/><Relationship Id="rId21" Type="http://schemas.openxmlformats.org/officeDocument/2006/relationships/image" Target="../media/image99.png"/><Relationship Id="rId34" Type="http://schemas.openxmlformats.org/officeDocument/2006/relationships/image" Target="../media/image112.png"/><Relationship Id="rId42" Type="http://schemas.openxmlformats.org/officeDocument/2006/relationships/image" Target="../media/image120.png"/><Relationship Id="rId47" Type="http://schemas.openxmlformats.org/officeDocument/2006/relationships/image" Target="../media/image125.png"/><Relationship Id="rId50" Type="http://schemas.openxmlformats.org/officeDocument/2006/relationships/image" Target="../media/image128.png"/><Relationship Id="rId55" Type="http://schemas.openxmlformats.org/officeDocument/2006/relationships/image" Target="../media/image133.png"/><Relationship Id="rId63" Type="http://schemas.openxmlformats.org/officeDocument/2006/relationships/image" Target="../media/image141.png"/><Relationship Id="rId7" Type="http://schemas.openxmlformats.org/officeDocument/2006/relationships/image" Target="../media/image85.png"/><Relationship Id="rId2" Type="http://schemas.openxmlformats.org/officeDocument/2006/relationships/notesSlide" Target="../notesSlides/notesSlide34.xml"/><Relationship Id="rId16" Type="http://schemas.openxmlformats.org/officeDocument/2006/relationships/image" Target="../media/image94.png"/><Relationship Id="rId29" Type="http://schemas.openxmlformats.org/officeDocument/2006/relationships/image" Target="../media/image107.png"/><Relationship Id="rId11" Type="http://schemas.openxmlformats.org/officeDocument/2006/relationships/image" Target="../media/image89.png"/><Relationship Id="rId24" Type="http://schemas.openxmlformats.org/officeDocument/2006/relationships/image" Target="../media/image102.png"/><Relationship Id="rId32" Type="http://schemas.openxmlformats.org/officeDocument/2006/relationships/image" Target="../media/image110.png"/><Relationship Id="rId37" Type="http://schemas.openxmlformats.org/officeDocument/2006/relationships/image" Target="../media/image115.png"/><Relationship Id="rId40" Type="http://schemas.openxmlformats.org/officeDocument/2006/relationships/image" Target="../media/image118.png"/><Relationship Id="rId45" Type="http://schemas.openxmlformats.org/officeDocument/2006/relationships/image" Target="../media/image123.png"/><Relationship Id="rId53" Type="http://schemas.openxmlformats.org/officeDocument/2006/relationships/image" Target="../media/image131.png"/><Relationship Id="rId58" Type="http://schemas.openxmlformats.org/officeDocument/2006/relationships/image" Target="../media/image136.png"/><Relationship Id="rId5" Type="http://schemas.openxmlformats.org/officeDocument/2006/relationships/image" Target="../media/image83.png"/><Relationship Id="rId61" Type="http://schemas.openxmlformats.org/officeDocument/2006/relationships/image" Target="../media/image139.png"/><Relationship Id="rId19" Type="http://schemas.openxmlformats.org/officeDocument/2006/relationships/image" Target="../media/image97.png"/><Relationship Id="rId14" Type="http://schemas.openxmlformats.org/officeDocument/2006/relationships/image" Target="../media/image92.png"/><Relationship Id="rId22" Type="http://schemas.openxmlformats.org/officeDocument/2006/relationships/image" Target="../media/image100.png"/><Relationship Id="rId27" Type="http://schemas.openxmlformats.org/officeDocument/2006/relationships/image" Target="../media/image105.png"/><Relationship Id="rId30" Type="http://schemas.openxmlformats.org/officeDocument/2006/relationships/image" Target="../media/image108.png"/><Relationship Id="rId35" Type="http://schemas.openxmlformats.org/officeDocument/2006/relationships/image" Target="../media/image113.png"/><Relationship Id="rId43" Type="http://schemas.openxmlformats.org/officeDocument/2006/relationships/image" Target="../media/image121.png"/><Relationship Id="rId48" Type="http://schemas.openxmlformats.org/officeDocument/2006/relationships/image" Target="../media/image126.png"/><Relationship Id="rId56" Type="http://schemas.openxmlformats.org/officeDocument/2006/relationships/image" Target="../media/image134.png"/><Relationship Id="rId8" Type="http://schemas.openxmlformats.org/officeDocument/2006/relationships/image" Target="../media/image86.png"/><Relationship Id="rId51" Type="http://schemas.openxmlformats.org/officeDocument/2006/relationships/image" Target="../media/image129.png"/><Relationship Id="rId3" Type="http://schemas.openxmlformats.org/officeDocument/2006/relationships/image" Target="../media/image81.png"/><Relationship Id="rId12" Type="http://schemas.openxmlformats.org/officeDocument/2006/relationships/image" Target="../media/image90.png"/><Relationship Id="rId17" Type="http://schemas.openxmlformats.org/officeDocument/2006/relationships/image" Target="../media/image95.png"/><Relationship Id="rId25" Type="http://schemas.openxmlformats.org/officeDocument/2006/relationships/image" Target="../media/image103.png"/><Relationship Id="rId33" Type="http://schemas.openxmlformats.org/officeDocument/2006/relationships/image" Target="../media/image111.png"/><Relationship Id="rId38" Type="http://schemas.openxmlformats.org/officeDocument/2006/relationships/image" Target="../media/image116.png"/><Relationship Id="rId46" Type="http://schemas.openxmlformats.org/officeDocument/2006/relationships/image" Target="../media/image124.png"/><Relationship Id="rId59" Type="http://schemas.openxmlformats.org/officeDocument/2006/relationships/image" Target="../media/image137.png"/><Relationship Id="rId20" Type="http://schemas.openxmlformats.org/officeDocument/2006/relationships/image" Target="../media/image98.png"/><Relationship Id="rId41" Type="http://schemas.openxmlformats.org/officeDocument/2006/relationships/image" Target="../media/image119.png"/><Relationship Id="rId54" Type="http://schemas.openxmlformats.org/officeDocument/2006/relationships/image" Target="../media/image132.png"/><Relationship Id="rId62" Type="http://schemas.openxmlformats.org/officeDocument/2006/relationships/image" Target="../media/image140.png"/><Relationship Id="rId1" Type="http://schemas.openxmlformats.org/officeDocument/2006/relationships/slideLayout" Target="../slideLayouts/slideLayout11.xml"/><Relationship Id="rId6" Type="http://schemas.openxmlformats.org/officeDocument/2006/relationships/image" Target="../media/image84.png"/><Relationship Id="rId15" Type="http://schemas.openxmlformats.org/officeDocument/2006/relationships/image" Target="../media/image93.png"/><Relationship Id="rId23" Type="http://schemas.openxmlformats.org/officeDocument/2006/relationships/image" Target="../media/image101.png"/><Relationship Id="rId28" Type="http://schemas.openxmlformats.org/officeDocument/2006/relationships/image" Target="../media/image106.png"/><Relationship Id="rId36" Type="http://schemas.openxmlformats.org/officeDocument/2006/relationships/image" Target="../media/image114.png"/><Relationship Id="rId49" Type="http://schemas.openxmlformats.org/officeDocument/2006/relationships/image" Target="../media/image127.png"/><Relationship Id="rId57" Type="http://schemas.openxmlformats.org/officeDocument/2006/relationships/image" Target="../media/image135.png"/><Relationship Id="rId10" Type="http://schemas.openxmlformats.org/officeDocument/2006/relationships/image" Target="../media/image88.png"/><Relationship Id="rId31" Type="http://schemas.openxmlformats.org/officeDocument/2006/relationships/image" Target="../media/image109.png"/><Relationship Id="rId44" Type="http://schemas.openxmlformats.org/officeDocument/2006/relationships/image" Target="../media/image122.png"/><Relationship Id="rId52" Type="http://schemas.openxmlformats.org/officeDocument/2006/relationships/image" Target="../media/image130.png"/><Relationship Id="rId60" Type="http://schemas.openxmlformats.org/officeDocument/2006/relationships/image" Target="../media/image138.png"/><Relationship Id="rId4" Type="http://schemas.openxmlformats.org/officeDocument/2006/relationships/image" Target="../media/image82.png"/><Relationship Id="rId9" Type="http://schemas.openxmlformats.org/officeDocument/2006/relationships/image" Target="../media/image87.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3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156.png"/></Relationships>
</file>

<file path=ppt/slides/_rels/slide4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159.png"/><Relationship Id="rId4" Type="http://schemas.openxmlformats.org/officeDocument/2006/relationships/image" Target="../media/image158.png"/></Relationships>
</file>

<file path=ppt/slides/_rels/slide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162.png"/><Relationship Id="rId4" Type="http://schemas.openxmlformats.org/officeDocument/2006/relationships/image" Target="../media/image161.png"/></Relationships>
</file>

<file path=ppt/slides/_rels/slide4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64.png"/></Relationships>
</file>

<file path=ppt/slides/_rels/slide4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66.png"/></Relationships>
</file>

<file path=ppt/slides/_rels/slide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8.xml"/><Relationship Id="rId1" Type="http://schemas.openxmlformats.org/officeDocument/2006/relationships/slideLayout" Target="../slideLayouts/slideLayout11.xml"/><Relationship Id="rId5" Type="http://schemas.openxmlformats.org/officeDocument/2006/relationships/image" Target="../media/image172.png"/><Relationship Id="rId4" Type="http://schemas.openxmlformats.org/officeDocument/2006/relationships/image" Target="../media/image171.png"/></Relationships>
</file>

<file path=ppt/slides/_rels/slide4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17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176.png"/></Relationships>
</file>

<file path=ppt/slides/_rels/slide51.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1.xml"/><Relationship Id="rId1" Type="http://schemas.openxmlformats.org/officeDocument/2006/relationships/slideLayout" Target="../slideLayouts/slideLayout11.xml"/><Relationship Id="rId5" Type="http://schemas.openxmlformats.org/officeDocument/2006/relationships/image" Target="../media/image179.png"/><Relationship Id="rId4" Type="http://schemas.openxmlformats.org/officeDocument/2006/relationships/image" Target="../media/image178.png"/></Relationships>
</file>

<file path=ppt/slides/_rels/slide5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52.xml"/><Relationship Id="rId1" Type="http://schemas.openxmlformats.org/officeDocument/2006/relationships/slideLayout" Target="../slideLayouts/slideLayout11.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8 - Sprint 4</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Gráficas con matplotlib</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a:extLst>
            <a:ext uri="{FF2B5EF4-FFF2-40B4-BE49-F238E27FC236}">
              <a16:creationId xmlns:a16="http://schemas.microsoft.com/office/drawing/2014/main" id="{89A66A85-D7F9-C108-0C34-1919C6AA9BC9}"/>
            </a:ext>
          </a:extLst>
        </p:cNvPr>
        <p:cNvGrpSpPr/>
        <p:nvPr/>
      </p:nvGrpSpPr>
      <p:grpSpPr>
        <a:xfrm>
          <a:off x="0" y="0"/>
          <a:ext cx="0" cy="0"/>
          <a:chOff x="0" y="0"/>
          <a:chExt cx="0" cy="0"/>
        </a:xfrm>
      </p:grpSpPr>
      <p:sp>
        <p:nvSpPr>
          <p:cNvPr id="234" name="Google Shape;234;p35">
            <a:extLst>
              <a:ext uri="{FF2B5EF4-FFF2-40B4-BE49-F238E27FC236}">
                <a16:creationId xmlns:a16="http://schemas.microsoft.com/office/drawing/2014/main" id="{98FD03B4-FB1D-4A34-0608-E4E8D49E2F48}"/>
              </a:ext>
            </a:extLst>
          </p:cNvPr>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a:extLst>
              <a:ext uri="{FF2B5EF4-FFF2-40B4-BE49-F238E27FC236}">
                <a16:creationId xmlns:a16="http://schemas.microsoft.com/office/drawing/2014/main" id="{9D6E9BED-FFC2-A146-965A-25BB943FE2F7}"/>
              </a:ext>
            </a:extLst>
          </p:cNvPr>
          <p:cNvPicPr preferRelativeResize="0"/>
          <p:nvPr/>
        </p:nvPicPr>
        <p:blipFill>
          <a:blip r:embed="rId3">
            <a:alphaModFix/>
          </a:blip>
          <a:stretch>
            <a:fillRect/>
          </a:stretch>
        </p:blipFill>
        <p:spPr>
          <a:xfrm>
            <a:off x="228600" y="228600"/>
            <a:ext cx="868680" cy="191756"/>
          </a:xfrm>
          <a:prstGeom prst="rect">
            <a:avLst/>
          </a:prstGeom>
          <a:noFill/>
          <a:ln>
            <a:noFill/>
          </a:ln>
        </p:spPr>
      </p:pic>
    </p:spTree>
    <p:extLst>
      <p:ext uri="{BB962C8B-B14F-4D97-AF65-F5344CB8AC3E}">
        <p14:creationId xmlns:p14="http://schemas.microsoft.com/office/powerpoint/2010/main" val="143362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34E9C8D9-4907-1440-9832-672178D4692D}"/>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245ABBF8-7E0C-F924-44BA-A83EFD600CF1}"/>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8949CC4C-A4CE-3904-BA03-9F520E605B36}"/>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Debemos ser cuidadosos</a:t>
            </a:r>
            <a:endParaRPr sz="4000" dirty="0">
              <a:solidFill>
                <a:srgbClr val="1A1A1A"/>
              </a:solidFill>
              <a:latin typeface="Inter ExtraBold"/>
              <a:ea typeface="Inter ExtraBold"/>
              <a:cs typeface="Inter ExtraBold"/>
              <a:sym typeface="Inter ExtraBold"/>
            </a:endParaRPr>
          </a:p>
        </p:txBody>
      </p:sp>
      <p:pic>
        <p:nvPicPr>
          <p:cNvPr id="2" name="Imagen 1">
            <a:extLst>
              <a:ext uri="{FF2B5EF4-FFF2-40B4-BE49-F238E27FC236}">
                <a16:creationId xmlns:a16="http://schemas.microsoft.com/office/drawing/2014/main" id="{99214DA2-5E4F-66ED-7F7A-4DD912A2649A}"/>
              </a:ext>
            </a:extLst>
          </p:cNvPr>
          <p:cNvPicPr>
            <a:picLocks noChangeAspect="1"/>
          </p:cNvPicPr>
          <p:nvPr/>
        </p:nvPicPr>
        <p:blipFill>
          <a:blip r:embed="rId4"/>
          <a:stretch>
            <a:fillRect/>
          </a:stretch>
        </p:blipFill>
        <p:spPr>
          <a:xfrm>
            <a:off x="1714500" y="1279814"/>
            <a:ext cx="5715000" cy="3581400"/>
          </a:xfrm>
          <a:prstGeom prst="rect">
            <a:avLst/>
          </a:prstGeom>
        </p:spPr>
      </p:pic>
    </p:spTree>
    <p:extLst>
      <p:ext uri="{BB962C8B-B14F-4D97-AF65-F5344CB8AC3E}">
        <p14:creationId xmlns:p14="http://schemas.microsoft.com/office/powerpoint/2010/main" val="3036953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8B2E7D70-74FE-6A6B-380C-F75270B57978}"/>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2C0A5836-F564-B8C0-B320-6B3B50411A5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8BD7846E-68E0-92B7-4F5C-FA2529CDC42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Debemos ser cuidadosos</a:t>
            </a:r>
            <a:endParaRPr sz="4000" dirty="0">
              <a:solidFill>
                <a:srgbClr val="1A1A1A"/>
              </a:solidFill>
              <a:latin typeface="Inter ExtraBold"/>
              <a:ea typeface="Inter ExtraBold"/>
              <a:cs typeface="Inter ExtraBold"/>
              <a:sym typeface="Inter ExtraBold"/>
            </a:endParaRPr>
          </a:p>
        </p:txBody>
      </p:sp>
      <p:pic>
        <p:nvPicPr>
          <p:cNvPr id="3" name="Imagen 2">
            <a:extLst>
              <a:ext uri="{FF2B5EF4-FFF2-40B4-BE49-F238E27FC236}">
                <a16:creationId xmlns:a16="http://schemas.microsoft.com/office/drawing/2014/main" id="{470DC73B-1848-4B25-5E05-F32551972D5C}"/>
              </a:ext>
            </a:extLst>
          </p:cNvPr>
          <p:cNvPicPr>
            <a:picLocks noChangeAspect="1"/>
          </p:cNvPicPr>
          <p:nvPr/>
        </p:nvPicPr>
        <p:blipFill>
          <a:blip r:embed="rId4"/>
          <a:stretch>
            <a:fillRect/>
          </a:stretch>
        </p:blipFill>
        <p:spPr>
          <a:xfrm>
            <a:off x="1714500" y="1225375"/>
            <a:ext cx="5715000" cy="3581400"/>
          </a:xfrm>
          <a:prstGeom prst="rect">
            <a:avLst/>
          </a:prstGeom>
        </p:spPr>
      </p:pic>
    </p:spTree>
    <p:extLst>
      <p:ext uri="{BB962C8B-B14F-4D97-AF65-F5344CB8AC3E}">
        <p14:creationId xmlns:p14="http://schemas.microsoft.com/office/powerpoint/2010/main" val="3193846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solidFill>
                  <a:srgbClr val="1A1A1A"/>
                </a:solidFill>
                <a:latin typeface="Inter Medium"/>
                <a:ea typeface="Inter Medium"/>
                <a:cs typeface="Inter Medium"/>
                <a:sym typeface="Inter Medium"/>
              </a:rPr>
              <a:t>¿Qué es </a:t>
            </a:r>
            <a:r>
              <a:rPr lang="es-CO" sz="1800" dirty="0" err="1">
                <a:solidFill>
                  <a:srgbClr val="1A1A1A"/>
                </a:solidFill>
                <a:latin typeface="Inter Medium"/>
                <a:ea typeface="Inter Medium"/>
                <a:cs typeface="Inter Medium"/>
                <a:sym typeface="Inter Medium"/>
              </a:rPr>
              <a:t>matplotlib</a:t>
            </a:r>
            <a:r>
              <a:rPr lang="es-CO" sz="1800" dirty="0">
                <a:solidFill>
                  <a:srgbClr val="1A1A1A"/>
                </a:solidFill>
                <a:latin typeface="Inter Medium"/>
                <a:ea typeface="Inter Medium"/>
                <a:cs typeface="Inter Medium"/>
                <a:sym typeface="Inter Medium"/>
              </a:rPr>
              <a:t>?</a:t>
            </a:r>
            <a:endParaRPr lang="es-CO"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¿Qué entiendes por correlación?</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¿Cómo </a:t>
            </a:r>
            <a:r>
              <a:rPr lang="es-CO" sz="1800" dirty="0" err="1"/>
              <a:t>eligirías</a:t>
            </a:r>
            <a:r>
              <a:rPr lang="es-CO" sz="1800" dirty="0"/>
              <a:t> que columnas o tipo de gráficas en tu proyecto?</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a:extLst>
            <a:ext uri="{FF2B5EF4-FFF2-40B4-BE49-F238E27FC236}">
              <a16:creationId xmlns:a16="http://schemas.microsoft.com/office/drawing/2014/main" id="{710DD49A-DA5B-4789-11A7-FB1CED434E7D}"/>
            </a:ext>
          </a:extLst>
        </p:cNvPr>
        <p:cNvGrpSpPr/>
        <p:nvPr/>
      </p:nvGrpSpPr>
      <p:grpSpPr>
        <a:xfrm>
          <a:off x="0" y="0"/>
          <a:ext cx="0" cy="0"/>
          <a:chOff x="0" y="0"/>
          <a:chExt cx="0" cy="0"/>
        </a:xfrm>
      </p:grpSpPr>
      <p:pic>
        <p:nvPicPr>
          <p:cNvPr id="240" name="Google Shape;240;p36">
            <a:extLst>
              <a:ext uri="{FF2B5EF4-FFF2-40B4-BE49-F238E27FC236}">
                <a16:creationId xmlns:a16="http://schemas.microsoft.com/office/drawing/2014/main" id="{8B3E9417-FA46-7635-A065-5BB9711EE867}"/>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a:extLst>
              <a:ext uri="{FF2B5EF4-FFF2-40B4-BE49-F238E27FC236}">
                <a16:creationId xmlns:a16="http://schemas.microsoft.com/office/drawing/2014/main" id="{39593599-5C27-2E74-1FE8-16CC9561FFF1}"/>
              </a:ext>
            </a:extLst>
          </p:cNvPr>
          <p:cNvSpPr txBox="1">
            <a:spLocks noGrp="1"/>
          </p:cNvSpPr>
          <p:nvPr>
            <p:ph type="ctrTitle"/>
          </p:nvPr>
        </p:nvSpPr>
        <p:spPr>
          <a:xfrm>
            <a:off x="322800" y="817438"/>
            <a:ext cx="6138384" cy="2677626"/>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¿Cómo te sientes luego de la sesión?</a:t>
            </a:r>
          </a:p>
        </p:txBody>
      </p:sp>
    </p:spTree>
    <p:extLst>
      <p:ext uri="{BB962C8B-B14F-4D97-AF65-F5344CB8AC3E}">
        <p14:creationId xmlns:p14="http://schemas.microsoft.com/office/powerpoint/2010/main" val="3298266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Introducción a </a:t>
            </a:r>
            <a:r>
              <a:rPr lang="es-CO" sz="2400" dirty="0" err="1">
                <a:solidFill>
                  <a:srgbClr val="1A1A1A"/>
                </a:solidFill>
                <a:latin typeface="Inter"/>
                <a:ea typeface="Inter"/>
                <a:cs typeface="Inter"/>
                <a:sym typeface="Inter"/>
              </a:rPr>
              <a:t>matplotlib</a:t>
            </a: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Análisis de correlación</a:t>
            </a: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Revisión del proyecto</a:t>
            </a:r>
            <a:endParaRPr lang="en"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ES" sz="1800" dirty="0" err="1">
                <a:solidFill>
                  <a:srgbClr val="1A1A1A"/>
                </a:solidFill>
                <a:latin typeface="Inter Medium"/>
                <a:ea typeface="Inter Medium"/>
                <a:cs typeface="Inter Medium"/>
                <a:sym typeface="Inter Medium"/>
              </a:rPr>
              <a:t>Matplotlib</a:t>
            </a:r>
            <a:endParaRPr lang="es-ES"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Correlación</a:t>
            </a:r>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Identificación de columnas</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1846629"/>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Midamos los ánimos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C620BD7C-F612-5733-08B0-847B27E4A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075" y="0"/>
            <a:ext cx="519112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3A9165B8-53C0-87C1-1107-FE06C78EB66B}"/>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D4FA1691-A9E7-30F2-9650-3EE4F37E5441}"/>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EDA0BFA3-BF19-C9E7-6803-9FBFA861394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Debemos ser cuidadosos</a:t>
            </a:r>
            <a:endParaRPr sz="4000" dirty="0">
              <a:solidFill>
                <a:srgbClr val="1A1A1A"/>
              </a:solidFill>
              <a:latin typeface="Inter ExtraBold"/>
              <a:ea typeface="Inter ExtraBold"/>
              <a:cs typeface="Inter ExtraBold"/>
              <a:sym typeface="Inter ExtraBold"/>
            </a:endParaRPr>
          </a:p>
        </p:txBody>
      </p:sp>
      <p:pic>
        <p:nvPicPr>
          <p:cNvPr id="3" name="Imagen 2">
            <a:extLst>
              <a:ext uri="{FF2B5EF4-FFF2-40B4-BE49-F238E27FC236}">
                <a16:creationId xmlns:a16="http://schemas.microsoft.com/office/drawing/2014/main" id="{2FBAE82C-413A-4119-7F2F-328A0599CFE9}"/>
              </a:ext>
            </a:extLst>
          </p:cNvPr>
          <p:cNvPicPr>
            <a:picLocks noChangeAspect="1"/>
          </p:cNvPicPr>
          <p:nvPr/>
        </p:nvPicPr>
        <p:blipFill>
          <a:blip r:embed="rId4"/>
          <a:stretch>
            <a:fillRect/>
          </a:stretch>
        </p:blipFill>
        <p:spPr>
          <a:xfrm>
            <a:off x="2271390" y="1429477"/>
            <a:ext cx="4601220" cy="3450915"/>
          </a:xfrm>
          <a:prstGeom prst="rect">
            <a:avLst/>
          </a:prstGeom>
        </p:spPr>
      </p:pic>
    </p:spTree>
    <p:extLst>
      <p:ext uri="{BB962C8B-B14F-4D97-AF65-F5344CB8AC3E}">
        <p14:creationId xmlns:p14="http://schemas.microsoft.com/office/powerpoint/2010/main" val="1900690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FEFD2EF9-4BD7-FC51-B4F6-35E81CE47EBD}"/>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9EB0DA16-6DF1-F5CE-D92D-8DB322A2DB47}"/>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FCA9D10F-ED3C-62C4-E7FA-B54478B7701D}"/>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Debemos ser cuidadosos</a:t>
            </a:r>
            <a:endParaRPr sz="4000" dirty="0">
              <a:solidFill>
                <a:srgbClr val="1A1A1A"/>
              </a:solidFill>
              <a:latin typeface="Inter ExtraBold"/>
              <a:ea typeface="Inter ExtraBold"/>
              <a:cs typeface="Inter ExtraBold"/>
              <a:sym typeface="Inter ExtraBold"/>
            </a:endParaRPr>
          </a:p>
        </p:txBody>
      </p:sp>
      <p:pic>
        <p:nvPicPr>
          <p:cNvPr id="1026" name="Picture 2">
            <a:extLst>
              <a:ext uri="{FF2B5EF4-FFF2-40B4-BE49-F238E27FC236}">
                <a16:creationId xmlns:a16="http://schemas.microsoft.com/office/drawing/2014/main" id="{38CB6CCB-AFBC-6B14-99A4-E2B6B084EC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7339" y="1247889"/>
            <a:ext cx="5309321" cy="378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7786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8AC6BECD-FA1D-05DF-064E-266FFDAC8797}"/>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FE0B3448-6396-D381-09D7-03F2FF76FACD}"/>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6807A0C3-0C19-1AD9-C4FF-9C07897FF77C}"/>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Debemos ser cuidadosos</a:t>
            </a:r>
            <a:endParaRPr sz="4000" dirty="0">
              <a:solidFill>
                <a:srgbClr val="1A1A1A"/>
              </a:solidFill>
              <a:latin typeface="Inter ExtraBold"/>
              <a:ea typeface="Inter ExtraBold"/>
              <a:cs typeface="Inter ExtraBold"/>
              <a:sym typeface="Inter ExtraBold"/>
            </a:endParaRPr>
          </a:p>
        </p:txBody>
      </p:sp>
      <p:pic>
        <p:nvPicPr>
          <p:cNvPr id="2" name="Imagen 1">
            <a:extLst>
              <a:ext uri="{FF2B5EF4-FFF2-40B4-BE49-F238E27FC236}">
                <a16:creationId xmlns:a16="http://schemas.microsoft.com/office/drawing/2014/main" id="{43B9A2FF-47EE-497C-191A-8167AD71ADD1}"/>
              </a:ext>
            </a:extLst>
          </p:cNvPr>
          <p:cNvPicPr>
            <a:picLocks noChangeAspect="1"/>
          </p:cNvPicPr>
          <p:nvPr/>
        </p:nvPicPr>
        <p:blipFill>
          <a:blip r:embed="rId4"/>
          <a:stretch>
            <a:fillRect/>
          </a:stretch>
        </p:blipFill>
        <p:spPr>
          <a:xfrm>
            <a:off x="2409909" y="1357745"/>
            <a:ext cx="4324181" cy="3619500"/>
          </a:xfrm>
          <a:prstGeom prst="rect">
            <a:avLst/>
          </a:prstGeom>
        </p:spPr>
      </p:pic>
    </p:spTree>
    <p:extLst>
      <p:ext uri="{BB962C8B-B14F-4D97-AF65-F5344CB8AC3E}">
        <p14:creationId xmlns:p14="http://schemas.microsoft.com/office/powerpoint/2010/main" val="161363136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328</TotalTime>
  <Words>1573</Words>
  <Application>Microsoft Office PowerPoint</Application>
  <PresentationFormat>Presentación en pantalla (16:9)</PresentationFormat>
  <Paragraphs>172</Paragraphs>
  <Slides>52</Slides>
  <Notes>52</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52</vt:i4>
      </vt:variant>
    </vt:vector>
  </HeadingPairs>
  <TitlesOfParts>
    <vt:vector size="59" baseType="lpstr">
      <vt:lpstr>Roboto Mono</vt:lpstr>
      <vt:lpstr>Inter</vt:lpstr>
      <vt:lpstr>Inter Medium</vt:lpstr>
      <vt:lpstr>Inter ExtraBold</vt:lpstr>
      <vt:lpstr>Arial</vt:lpstr>
      <vt:lpstr>Inter SemiBold</vt:lpstr>
      <vt:lpstr>Simple Light</vt:lpstr>
      <vt:lpstr>Webinar 8 - Sprint 4 Gráficas con matplotlib</vt:lpstr>
      <vt:lpstr>Agenda</vt:lpstr>
      <vt:lpstr>Acuerdos</vt:lpstr>
      <vt:lpstr>Objetivo</vt:lpstr>
      <vt:lpstr>Midamos los ánimos</vt:lpstr>
      <vt:lpstr>Recap</vt:lpstr>
      <vt:lpstr>Debemos ser cuidadosos</vt:lpstr>
      <vt:lpstr>Debemos ser cuidadosos</vt:lpstr>
      <vt:lpstr>Debemos ser cuidadosos</vt:lpstr>
      <vt:lpstr>Vamos a Jupyter!</vt:lpstr>
      <vt:lpstr>Debemos ser cuidadosos</vt:lpstr>
      <vt:lpstr>Debemos ser cuidadosos</vt:lpstr>
      <vt:lpstr>Vamos a Jupyter!</vt:lpstr>
      <vt:lpstr>Hora de cerrar ):</vt:lpstr>
      <vt:lpstr>¿Cómo te sientes luego de la sesión?</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11</cp:revision>
  <dcterms:modified xsi:type="dcterms:W3CDTF">2025-01-20T15:59:41Z</dcterms:modified>
</cp:coreProperties>
</file>